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Default ContentType="image/gif" Extension="gif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1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6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15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10.xml"/>
  <Override ContentType="application/vnd.openxmlformats-officedocument.presentationml.slide+xml" PartName="/ppt/slides/slide14.xml"/>
  <Override ContentType="application/vnd.openxmlformats-officedocument.presentationml.slide+xml" PartName="/ppt/slides/slide11.xml"/>
  <Override ContentType="application/vnd.openxmlformats-officedocument.presentationml.slide+xml" PartName="/ppt/slides/slide5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21" Type="http://schemas.openxmlformats.org/officeDocument/2006/relationships/slide" Target="slides/slide16.xml"/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3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20" Type="http://schemas.openxmlformats.org/officeDocument/2006/relationships/slide" Target="slides/slide15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187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5183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0" name="Shape 10"/>
          <p:cNvCxnSpPr/>
          <p:nvPr/>
        </p:nvCxnSpPr>
        <p:spPr>
          <a:xfrm>
            <a:off x="0" y="3496604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685800" y="1867781"/>
            <a:ext cx="7772400" cy="164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685800" y="3627026"/>
            <a:ext cx="7772400" cy="774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2" name="Shape 22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" name="Shape 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9144000" cy="11499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9" name="Shape 29"/>
          <p:cNvCxnSpPr/>
          <p:nvPr/>
        </p:nvCxnSpPr>
        <p:spPr>
          <a:xfrm>
            <a:off x="0" y="1127875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34" name="Shape 34"/>
          <p:cNvSpPr/>
          <p:nvPr/>
        </p:nvSpPr>
        <p:spPr>
          <a:xfrm>
            <a:off x="4274" y="0"/>
            <a:ext cx="9144000" cy="4406399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0" y="4384371"/>
            <a:ext cx="9144000" cy="0"/>
          </a:xfrm>
          <a:prstGeom prst="straightConnector1">
            <a:avLst/>
          </a:prstGeom>
          <a:noFill/>
          <a:ln cap="flat" cmpd="sng" w="57150">
            <a:solidFill>
              <a:srgbClr val="000000">
                <a:alpha val="14901"/>
              </a:srgbClr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6" name="Shape 36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lt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2.png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gif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cuRAND</a:t>
            </a:r>
          </a:p>
        </p:txBody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cuRAND uses GPU to generate pseudorandom numbers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Host and Device API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Host API like cuBLAS but for random numbers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Device API can generate numbers while in kernel, more complicated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Gillespie algorithm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Minimum of exponential random variables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if X1, X2, X3… are exponential random variables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min(X1, X2, X3…) is an exponential random variable with λ=λ1 + λ2 + λ3...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Gillespie algorithm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So we can calculate our transition distributions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P(event i happens next) = λi/sum(all λ)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Distribution of times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T : exponential with rate constant = sum(all λ)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Gillespie algorithm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We can sample these random variables using uniform distributions taken from cuRAND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Simple Chemical Simulation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 biological molecule is produced by a large reservoir of reactants, and decays at a rate proportional to concentration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reactants -&gt; X -&gt; 0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Simple Chemical Simulation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Nonstochastic model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d[X]/dt = k - γ * [X]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Only accounts for average behavior</a:t>
            </a:r>
            <a:br>
              <a:rPr lang="en"/>
            </a:br>
            <a:r>
              <a:rPr lang="en"/>
              <a:t>What is the variance of [X] at equilibrium?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Simple Chemical Simulation</a:t>
            </a:r>
          </a:p>
        </p:txBody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Reaction propensities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X++		k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X--		γ * X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Simple Chemical Simulation</a:t>
            </a:r>
          </a:p>
        </p:txBody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500" y="1315262"/>
            <a:ext cx="4660650" cy="3495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7200" y="1265650"/>
            <a:ext cx="4726799" cy="3545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Monte Carlo Example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Cuda with random numbers is very useful for Monte Carlo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Repeated random sampling of the same system to get results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Each repetition is independent -&gt; parallelizable!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Monte Carlo Example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56109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Simple example: numerically approximate pi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randomly scatter points, in a region, and calculate the fraction of points inside the circle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68100" y="1578600"/>
            <a:ext cx="2835899" cy="2835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Monte Carlo Example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Parametric definition of a circle makes it easy to tell which points are in the circle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x^2 + y^2 &lt; 1 : inside unit circle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Monte Carlo Example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Generate points uniformly distributed in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{(0, 1], (0, 1]}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float* dev_points;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curandGenerator_t gen;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curandCreateGenerator(&amp;gen,CURAND_RNG_PSEUDO_DEFAULT);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curandGenerateUniform(gen, dev_points, numPoints * 2);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Monte Carlo Example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Check bounds and reduce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__global__ void countPointsInCircle(float* points, int n)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{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extern int sharedMem[];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int idx = threadIdx.x + blockIdx.x * blockDim.x;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float x = points[idx];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float y = points[idx + n];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sharedMem[threadIdx.x] = (x * x + y * y &lt; 1);</a:t>
            </a:r>
          </a:p>
          <a:p>
            <a:pPr rtl="0"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	//syncthreads and perform summing reduction</a:t>
            </a:r>
          </a:p>
          <a:p>
            <a:pPr>
              <a:spcBef>
                <a:spcPts val="0"/>
              </a:spcBef>
              <a:buNone/>
            </a:pPr>
            <a:r>
              <a:rPr lang="en" sz="18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Monte Carlo Example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Just use our count to calculate the value we want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sum/numPoints is pi/4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Gillespie algorithm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Stochastic simulation of dynamic systems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Individual transitions are memoryless, if nothing happens for a long time, the system does not “remember” this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Gillespie algorithm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Simulation step: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Calculate the probability of each transition being the next event, calculate the distribution of the time the next event will occur at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