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Can do pipeline parallelism. All of these ideas about parallelizing on a single GPU mostly carry over to distributed computation.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Can do pipeline parallelism on a single GPU with streams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Grab weights, run computation with weights, update weights with gradient. Can’t technically change weights in this cycle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proof of convergence in 2011 paper called “Hogwild!”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combines model parallelism (each 2x2 box) with data parallelism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each replica fetches parameters every n_fetch mini-batches and pushes gradient every n_push mb’s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parameter server could be a thread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n_fetch and n_push allow lowering communication overhead. want to keep high enough to lower communication overhead but low enough to prevent weight divergence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“train in a day what takes 6 weeks on a single GPU”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“almost anything a human brain can do in 0.1s can be done with a 10 layer neural net now”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GPUs are what brought me here. training neural nets, turn an hour of training into 6 minutes.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supervised learning task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logistic regression is a linear method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 is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talk about convex functions and how they have global minima. Logistic regression is convex, neural nets are not.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7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gif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6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google.com/url?sa=t&amp;rct=j&amp;q=&amp;esrc=s&amp;source=web&amp;cd=1&amp;cad=rja&amp;uact=8&amp;ved=0CB4QFjAA&amp;url=http%3A%2F%2Fpapers.nips.cc%2Fpaper%2F4687-large-scale-distributed-deep-networks.pdf&amp;ei=BYdKVbCcDMLfoATzqoHwBw&amp;usg=AFQjCNHurtmX6mluRa0PVeRtjG88Zy5YbA&amp;sig2=FcCMwsxF_wun8XLepzdRKw&amp;bvm=bv.92291466,d.cGU" TargetMode="Externa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gif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gif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gif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499050" y="1867775"/>
            <a:ext cx="8210999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16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Logistic Regression &amp; Parallel SGD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Stochastic Gradient Descent (SGD)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current formulation of gradient descent involves computing gradient over the entire dataset before stepping (called batch gradient set).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What if we pick a random data point, compute gradient for that point, and update the weights? Called stochastic gradient descent.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SGD advantages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easier to implement for large datasets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works better for non-convex loss functions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sometimes faster (you update the gradient much earlier and more incrementally)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Often use SGD on a “mini-batch” rather than just a single point at a time. Allows higher throughput and more parallelization.</a:t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Parallelizing SGD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2 (not mutually exclusive) routes: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parallelize computation of a single gradient (model parallelism)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compute multiple gradients at once (data parallelism)</a:t>
            </a: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 parallelism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Model parallelism is “single model with parallel components”.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Can generally parallelize over the mini-batch.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 “MATLAB parallelism”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Many models (including logistic regression!) include matrix multiplication or convolution in gradient computation.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This is a good example of “MATLAB-parallelism”, scriptable parallel computation built on top of a few kernels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Model pipeline parallelism (in Google Brain neural nets)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3173" y="393424"/>
            <a:ext cx="4377650" cy="378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parallelism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Run multiple copies of the model (that all share weights) on different data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Problem: SGD is very iterative. How do I synchronize updates to the weights?</a:t>
            </a: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Hogwild!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Some problems such as matrix completion have sparse gradients. A single output depends only on a single row and column of factorization.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Solution: Don’t worry about synchronization! Gradient updates unlikely to touch each other because of sparsity.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0775" y="3277775"/>
            <a:ext cx="1393774" cy="16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Downpour SGD from Google Brain</a:t>
            </a:r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1175" y="214050"/>
            <a:ext cx="5701649" cy="401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Store all weights on a “parameter server”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Each model replica fetches updated weights from server every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</a:t>
            </a:r>
            <a:r>
              <a:rPr baseline="-25000" lang="en" sz="2400">
                <a:latin typeface="Consolas"/>
                <a:ea typeface="Consolas"/>
                <a:cs typeface="Consolas"/>
                <a:sym typeface="Consolas"/>
              </a:rPr>
              <a:t>fetch</a:t>
            </a:r>
            <a:r>
              <a:rPr lang="en"/>
              <a:t> </a:t>
            </a:r>
            <a:r>
              <a:rPr lang="en" sz="2400"/>
              <a:t>steps and pushes gradient to server every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</a:t>
            </a:r>
            <a:r>
              <a:rPr baseline="-25000" lang="en" sz="2400">
                <a:latin typeface="Consolas"/>
                <a:ea typeface="Consolas"/>
                <a:cs typeface="Consolas"/>
                <a:sym typeface="Consolas"/>
              </a:rPr>
              <a:t>push</a:t>
            </a:r>
            <a:r>
              <a:rPr lang="en"/>
              <a:t> </a:t>
            </a:r>
            <a:r>
              <a:rPr lang="en" sz="2400"/>
              <a:t>steps.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Not a lot of theoretical justification, but it works :)</a:t>
            </a: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Downpour SGD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logistic regression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(stochastic) gradient descent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parallelizing SGD for neural nets (with emphasis on Google’s distributed neural net implementation)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Brain parallelism summary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Data parallelism - multiple model replicas communication with parameter server, using downpour SGD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Model pipeline parallelism - each replica consists of a group of machines computing parts of model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Model “MATLAB parallelism” - each part of each pipeline uses GPUs to process mini-batch in parallel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Check out the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paper</a:t>
            </a: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thoughts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“MATLAB parallelism” is by far the simplest parallelism and is what you want when you have a single GPU.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Other parallelization techniques needed for bigger systems.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Keep GPUs in mind when doing machine learning, can often get ~10x speed-ups.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Binary classification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Goal: Classify data into one of two categories.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“Is this Yelp review of a restaurant or of a different type of business”?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Given: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training set of (data, category) aka (X, y)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test set of (X) for which we want to estimate y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Logistic regression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There are many other binary classification algorithms (random forests, SVM, Bayesian methods), but we’ll study logistic regression.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775" y="2073600"/>
            <a:ext cx="3784899" cy="2852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Scalar Logistic Regression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58975" y="3312025"/>
            <a:ext cx="7976399" cy="14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2400"/>
              <a:t>: probability of belonging to category 1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x: </a:t>
            </a:r>
            <a:r>
              <a:rPr lang="en" sz="2400"/>
              <a:t>data point as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 </a:t>
            </a:r>
            <a:r>
              <a:rPr lang="en" sz="2400"/>
              <a:t>component vector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w: </a:t>
            </a:r>
            <a:r>
              <a:rPr lang="en" sz="2400"/>
              <a:t>learned weight vector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1109" y="1321337"/>
            <a:ext cx="4652124" cy="173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Vectorized Logistic Regression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2781425"/>
            <a:ext cx="8229600" cy="214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Let matrix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 be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 x m </a:t>
            </a:r>
            <a:r>
              <a:rPr lang="en" sz="2400"/>
              <a:t>with each column being a seperate data point.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Now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2400"/>
              <a:t> is an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 </a:t>
            </a:r>
            <a:r>
              <a:rPr lang="en" sz="2400"/>
              <a:t>component vector of probabilities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7062" y="1200150"/>
            <a:ext cx="3929875" cy="14001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How can we find an optimal weight vector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w </a:t>
            </a:r>
            <a:r>
              <a:rPr lang="en" sz="2400"/>
              <a:t>from our training set?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In what sense can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w </a:t>
            </a:r>
            <a:r>
              <a:rPr lang="en" sz="2400"/>
              <a:t>be optimal?</a:t>
            </a: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Loss functions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Weights can only be optimal with respect to some objective function. In general, we call this function the “loss” and we try to minimize it with respect to weights.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is the loss that gives logistic regression.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700" y="2544900"/>
            <a:ext cx="7430199" cy="12645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Gradient Descent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41301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Compute the gradient of loss with respect to weights, and update weights in direction of negative gradient.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Repeat until you hit a local minima. Have to pick a step size.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8333" y="1200150"/>
            <a:ext cx="3618465" cy="372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